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3" r:id="rId6"/>
    <p:sldId id="267" r:id="rId7"/>
    <p:sldId id="256" r:id="rId8"/>
    <p:sldId id="268" r:id="rId9"/>
    <p:sldId id="269" r:id="rId10"/>
    <p:sldId id="270" r:id="rId11"/>
    <p:sldId id="259" r:id="rId12"/>
    <p:sldId id="258" r:id="rId13"/>
    <p:sldId id="261" r:id="rId14"/>
    <p:sldId id="262" r:id="rId15"/>
    <p:sldId id="272" r:id="rId16"/>
    <p:sldId id="273" r:id="rId17"/>
    <p:sldId id="274" r:id="rId18"/>
    <p:sldId id="275" r:id="rId19"/>
    <p:sldId id="276" r:id="rId20"/>
    <p:sldId id="277" r:id="rId21"/>
    <p:sldId id="26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belle Coffman" userId="e31a647b-d616-441d-8a25-0240bf7689df" providerId="ADAL" clId="{65D294CA-9EF2-4046-B39D-07CE2EDA7474}"/>
    <pc:docChg chg="custSel addSld delSld modSld sldOrd">
      <pc:chgData name="Annabelle Coffman" userId="e31a647b-d616-441d-8a25-0240bf7689df" providerId="ADAL" clId="{65D294CA-9EF2-4046-B39D-07CE2EDA7474}" dt="2021-06-07T20:19:49.518" v="1564" actId="122"/>
      <pc:docMkLst>
        <pc:docMk/>
      </pc:docMkLst>
      <pc:sldChg chg="modSp mod ord">
        <pc:chgData name="Annabelle Coffman" userId="e31a647b-d616-441d-8a25-0240bf7689df" providerId="ADAL" clId="{65D294CA-9EF2-4046-B39D-07CE2EDA7474}" dt="2021-06-07T20:17:33.809" v="1559" actId="20577"/>
        <pc:sldMkLst>
          <pc:docMk/>
          <pc:sldMk cId="700202913" sldId="260"/>
        </pc:sldMkLst>
        <pc:spChg chg="mod">
          <ac:chgData name="Annabelle Coffman" userId="e31a647b-d616-441d-8a25-0240bf7689df" providerId="ADAL" clId="{65D294CA-9EF2-4046-B39D-07CE2EDA7474}" dt="2021-06-07T20:17:33.809" v="1559" actId="20577"/>
          <ac:spMkLst>
            <pc:docMk/>
            <pc:sldMk cId="700202913" sldId="260"/>
            <ac:spMk id="5" creationId="{466228AE-37F3-4BE0-89DB-88D4C49B6A0C}"/>
          </ac:spMkLst>
        </pc:spChg>
      </pc:sldChg>
      <pc:sldChg chg="modSp add del mod">
        <pc:chgData name="Annabelle Coffman" userId="e31a647b-d616-441d-8a25-0240bf7689df" providerId="ADAL" clId="{65D294CA-9EF2-4046-B39D-07CE2EDA7474}" dt="2021-06-07T19:01:29" v="442" actId="2696"/>
        <pc:sldMkLst>
          <pc:docMk/>
          <pc:sldMk cId="937837826" sldId="271"/>
        </pc:sldMkLst>
        <pc:spChg chg="mod">
          <ac:chgData name="Annabelle Coffman" userId="e31a647b-d616-441d-8a25-0240bf7689df" providerId="ADAL" clId="{65D294CA-9EF2-4046-B39D-07CE2EDA7474}" dt="2021-06-07T18:11:46.596" v="159" actId="20577"/>
          <ac:spMkLst>
            <pc:docMk/>
            <pc:sldMk cId="937837826" sldId="271"/>
            <ac:spMk id="5" creationId="{466228AE-37F3-4BE0-89DB-88D4C49B6A0C}"/>
          </ac:spMkLst>
        </pc:spChg>
        <pc:spChg chg="mod">
          <ac:chgData name="Annabelle Coffman" userId="e31a647b-d616-441d-8a25-0240bf7689df" providerId="ADAL" clId="{65D294CA-9EF2-4046-B39D-07CE2EDA7474}" dt="2021-06-07T18:11:22.505" v="80" actId="20577"/>
          <ac:spMkLst>
            <pc:docMk/>
            <pc:sldMk cId="937837826" sldId="271"/>
            <ac:spMk id="6" creationId="{1C62B9F5-39BB-4FC2-813D-69B86E95AFCE}"/>
          </ac:spMkLst>
        </pc:spChg>
      </pc:sldChg>
      <pc:sldChg chg="addSp delSp modSp new mod">
        <pc:chgData name="Annabelle Coffman" userId="e31a647b-d616-441d-8a25-0240bf7689df" providerId="ADAL" clId="{65D294CA-9EF2-4046-B39D-07CE2EDA7474}" dt="2021-06-07T18:46:09.246" v="182" actId="1076"/>
        <pc:sldMkLst>
          <pc:docMk/>
          <pc:sldMk cId="476347039" sldId="272"/>
        </pc:sldMkLst>
        <pc:spChg chg="del">
          <ac:chgData name="Annabelle Coffman" userId="e31a647b-d616-441d-8a25-0240bf7689df" providerId="ADAL" clId="{65D294CA-9EF2-4046-B39D-07CE2EDA7474}" dt="2021-06-07T18:38:13.206" v="161" actId="478"/>
          <ac:spMkLst>
            <pc:docMk/>
            <pc:sldMk cId="476347039" sldId="272"/>
            <ac:spMk id="2" creationId="{18C4096A-F28A-414F-A274-2773F5C2969D}"/>
          </ac:spMkLst>
        </pc:spChg>
        <pc:spChg chg="del">
          <ac:chgData name="Annabelle Coffman" userId="e31a647b-d616-441d-8a25-0240bf7689df" providerId="ADAL" clId="{65D294CA-9EF2-4046-B39D-07CE2EDA7474}" dt="2021-06-07T18:38:15.626" v="162" actId="478"/>
          <ac:spMkLst>
            <pc:docMk/>
            <pc:sldMk cId="476347039" sldId="272"/>
            <ac:spMk id="3" creationId="{2DD2D6E6-F6BB-4B97-95A0-0EFB7443B9B0}"/>
          </ac:spMkLst>
        </pc:spChg>
        <pc:picChg chg="add mod modCrop">
          <ac:chgData name="Annabelle Coffman" userId="e31a647b-d616-441d-8a25-0240bf7689df" providerId="ADAL" clId="{65D294CA-9EF2-4046-B39D-07CE2EDA7474}" dt="2021-06-07T18:46:09.246" v="182" actId="1076"/>
          <ac:picMkLst>
            <pc:docMk/>
            <pc:sldMk cId="476347039" sldId="272"/>
            <ac:picMk id="5" creationId="{51C7E39B-B24E-4D8F-BEC8-64214541806F}"/>
          </ac:picMkLst>
        </pc:picChg>
      </pc:sldChg>
      <pc:sldChg chg="addSp delSp modSp add mod">
        <pc:chgData name="Annabelle Coffman" userId="e31a647b-d616-441d-8a25-0240bf7689df" providerId="ADAL" clId="{65D294CA-9EF2-4046-B39D-07CE2EDA7474}" dt="2021-06-07T18:45:14.357" v="180" actId="1076"/>
        <pc:sldMkLst>
          <pc:docMk/>
          <pc:sldMk cId="734263284" sldId="273"/>
        </pc:sldMkLst>
        <pc:picChg chg="add mod modCrop">
          <ac:chgData name="Annabelle Coffman" userId="e31a647b-d616-441d-8a25-0240bf7689df" providerId="ADAL" clId="{65D294CA-9EF2-4046-B39D-07CE2EDA7474}" dt="2021-06-07T18:45:14.357" v="180" actId="1076"/>
          <ac:picMkLst>
            <pc:docMk/>
            <pc:sldMk cId="734263284" sldId="273"/>
            <ac:picMk id="3" creationId="{A6964E9A-312A-499A-BA65-73DAB2D69516}"/>
          </ac:picMkLst>
        </pc:picChg>
        <pc:picChg chg="del mod">
          <ac:chgData name="Annabelle Coffman" userId="e31a647b-d616-441d-8a25-0240bf7689df" providerId="ADAL" clId="{65D294CA-9EF2-4046-B39D-07CE2EDA7474}" dt="2021-06-07T18:44:40.179" v="172" actId="478"/>
          <ac:picMkLst>
            <pc:docMk/>
            <pc:sldMk cId="734263284" sldId="273"/>
            <ac:picMk id="5" creationId="{51C7E39B-B24E-4D8F-BEC8-64214541806F}"/>
          </ac:picMkLst>
        </pc:picChg>
      </pc:sldChg>
      <pc:sldChg chg="addSp delSp modSp add mod">
        <pc:chgData name="Annabelle Coffman" userId="e31a647b-d616-441d-8a25-0240bf7689df" providerId="ADAL" clId="{65D294CA-9EF2-4046-B39D-07CE2EDA7474}" dt="2021-06-07T20:02:08.012" v="1372" actId="114"/>
        <pc:sldMkLst>
          <pc:docMk/>
          <pc:sldMk cId="3776038729" sldId="274"/>
        </pc:sldMkLst>
        <pc:spChg chg="add mod">
          <ac:chgData name="Annabelle Coffman" userId="e31a647b-d616-441d-8a25-0240bf7689df" providerId="ADAL" clId="{65D294CA-9EF2-4046-B39D-07CE2EDA7474}" dt="2021-06-07T20:02:01.414" v="1370" actId="404"/>
          <ac:spMkLst>
            <pc:docMk/>
            <pc:sldMk cId="3776038729" sldId="274"/>
            <ac:spMk id="2" creationId="{C820C208-4032-4CDE-8D93-BFF1339A7456}"/>
          </ac:spMkLst>
        </pc:spChg>
        <pc:spChg chg="add mod">
          <ac:chgData name="Annabelle Coffman" userId="e31a647b-d616-441d-8a25-0240bf7689df" providerId="ADAL" clId="{65D294CA-9EF2-4046-B39D-07CE2EDA7474}" dt="2021-06-07T19:59:25.264" v="1063" actId="1076"/>
          <ac:spMkLst>
            <pc:docMk/>
            <pc:sldMk cId="3776038729" sldId="274"/>
            <ac:spMk id="4" creationId="{C7184513-A5A6-4DC0-B097-981102C6E9E7}"/>
          </ac:spMkLst>
        </pc:spChg>
        <pc:spChg chg="add mod">
          <ac:chgData name="Annabelle Coffman" userId="e31a647b-d616-441d-8a25-0240bf7689df" providerId="ADAL" clId="{65D294CA-9EF2-4046-B39D-07CE2EDA7474}" dt="2021-06-07T20:02:08.012" v="1372" actId="114"/>
          <ac:spMkLst>
            <pc:docMk/>
            <pc:sldMk cId="3776038729" sldId="274"/>
            <ac:spMk id="5" creationId="{4DC28863-F909-4971-8FDE-884BAEFB4A9C}"/>
          </ac:spMkLst>
        </pc:spChg>
        <pc:picChg chg="del">
          <ac:chgData name="Annabelle Coffman" userId="e31a647b-d616-441d-8a25-0240bf7689df" providerId="ADAL" clId="{65D294CA-9EF2-4046-B39D-07CE2EDA7474}" dt="2021-06-07T18:49:30.560" v="184" actId="478"/>
          <ac:picMkLst>
            <pc:docMk/>
            <pc:sldMk cId="3776038729" sldId="274"/>
            <ac:picMk id="3" creationId="{A6964E9A-312A-499A-BA65-73DAB2D69516}"/>
          </ac:picMkLst>
        </pc:picChg>
      </pc:sldChg>
      <pc:sldChg chg="add del">
        <pc:chgData name="Annabelle Coffman" userId="e31a647b-d616-441d-8a25-0240bf7689df" providerId="ADAL" clId="{65D294CA-9EF2-4046-B39D-07CE2EDA7474}" dt="2021-06-07T19:01:53.258" v="444" actId="2696"/>
        <pc:sldMkLst>
          <pc:docMk/>
          <pc:sldMk cId="561842113" sldId="275"/>
        </pc:sldMkLst>
      </pc:sldChg>
      <pc:sldChg chg="modSp add mod">
        <pc:chgData name="Annabelle Coffman" userId="e31a647b-d616-441d-8a25-0240bf7689df" providerId="ADAL" clId="{65D294CA-9EF2-4046-B39D-07CE2EDA7474}" dt="2021-06-07T20:02:50.124" v="1398" actId="20577"/>
        <pc:sldMkLst>
          <pc:docMk/>
          <pc:sldMk cId="1341244045" sldId="275"/>
        </pc:sldMkLst>
        <pc:spChg chg="mod">
          <ac:chgData name="Annabelle Coffman" userId="e31a647b-d616-441d-8a25-0240bf7689df" providerId="ADAL" clId="{65D294CA-9EF2-4046-B39D-07CE2EDA7474}" dt="2021-06-07T20:02:50.124" v="1398" actId="20577"/>
          <ac:spMkLst>
            <pc:docMk/>
            <pc:sldMk cId="1341244045" sldId="275"/>
            <ac:spMk id="2" creationId="{C820C208-4032-4CDE-8D93-BFF1339A7456}"/>
          </ac:spMkLst>
        </pc:spChg>
        <pc:spChg chg="mod">
          <ac:chgData name="Annabelle Coffman" userId="e31a647b-d616-441d-8a25-0240bf7689df" providerId="ADAL" clId="{65D294CA-9EF2-4046-B39D-07CE2EDA7474}" dt="2021-06-07T19:02:17.329" v="448" actId="1076"/>
          <ac:spMkLst>
            <pc:docMk/>
            <pc:sldMk cId="1341244045" sldId="275"/>
            <ac:spMk id="4" creationId="{C7184513-A5A6-4DC0-B097-981102C6E9E7}"/>
          </ac:spMkLst>
        </pc:spChg>
      </pc:sldChg>
      <pc:sldChg chg="modSp add mod">
        <pc:chgData name="Annabelle Coffman" userId="e31a647b-d616-441d-8a25-0240bf7689df" providerId="ADAL" clId="{65D294CA-9EF2-4046-B39D-07CE2EDA7474}" dt="2021-06-07T20:03:10.124" v="1399" actId="1076"/>
        <pc:sldMkLst>
          <pc:docMk/>
          <pc:sldMk cId="3444255297" sldId="276"/>
        </pc:sldMkLst>
        <pc:spChg chg="mod">
          <ac:chgData name="Annabelle Coffman" userId="e31a647b-d616-441d-8a25-0240bf7689df" providerId="ADAL" clId="{65D294CA-9EF2-4046-B39D-07CE2EDA7474}" dt="2021-06-07T20:03:10.124" v="1399" actId="1076"/>
          <ac:spMkLst>
            <pc:docMk/>
            <pc:sldMk cId="3444255297" sldId="276"/>
            <ac:spMk id="2" creationId="{C820C208-4032-4CDE-8D93-BFF1339A7456}"/>
          </ac:spMkLst>
        </pc:spChg>
        <pc:spChg chg="mod">
          <ac:chgData name="Annabelle Coffman" userId="e31a647b-d616-441d-8a25-0240bf7689df" providerId="ADAL" clId="{65D294CA-9EF2-4046-B39D-07CE2EDA7474}" dt="2021-06-07T19:54:28.770" v="979" actId="20577"/>
          <ac:spMkLst>
            <pc:docMk/>
            <pc:sldMk cId="3444255297" sldId="276"/>
            <ac:spMk id="4" creationId="{C7184513-A5A6-4DC0-B097-981102C6E9E7}"/>
          </ac:spMkLst>
        </pc:spChg>
      </pc:sldChg>
      <pc:sldChg chg="modSp add mod">
        <pc:chgData name="Annabelle Coffman" userId="e31a647b-d616-441d-8a25-0240bf7689df" providerId="ADAL" clId="{65D294CA-9EF2-4046-B39D-07CE2EDA7474}" dt="2021-06-07T20:15:13.869" v="1504" actId="14100"/>
        <pc:sldMkLst>
          <pc:docMk/>
          <pc:sldMk cId="3598173709" sldId="277"/>
        </pc:sldMkLst>
        <pc:spChg chg="mod">
          <ac:chgData name="Annabelle Coffman" userId="e31a647b-d616-441d-8a25-0240bf7689df" providerId="ADAL" clId="{65D294CA-9EF2-4046-B39D-07CE2EDA7474}" dt="2021-06-07T20:15:13.869" v="1504" actId="14100"/>
          <ac:spMkLst>
            <pc:docMk/>
            <pc:sldMk cId="3598173709" sldId="277"/>
            <ac:spMk id="2" creationId="{C820C208-4032-4CDE-8D93-BFF1339A7456}"/>
          </ac:spMkLst>
        </pc:spChg>
        <pc:spChg chg="mod">
          <ac:chgData name="Annabelle Coffman" userId="e31a647b-d616-441d-8a25-0240bf7689df" providerId="ADAL" clId="{65D294CA-9EF2-4046-B39D-07CE2EDA7474}" dt="2021-06-07T19:54:35.687" v="985" actId="20577"/>
          <ac:spMkLst>
            <pc:docMk/>
            <pc:sldMk cId="3598173709" sldId="277"/>
            <ac:spMk id="4" creationId="{C7184513-A5A6-4DC0-B097-981102C6E9E7}"/>
          </ac:spMkLst>
        </pc:spChg>
      </pc:sldChg>
      <pc:sldChg chg="new del">
        <pc:chgData name="Annabelle Coffman" userId="e31a647b-d616-441d-8a25-0240bf7689df" providerId="ADAL" clId="{65D294CA-9EF2-4046-B39D-07CE2EDA7474}" dt="2021-06-07T20:19:20.572" v="1562" actId="2696"/>
        <pc:sldMkLst>
          <pc:docMk/>
          <pc:sldMk cId="4175187039" sldId="278"/>
        </pc:sldMkLst>
      </pc:sldChg>
      <pc:sldChg chg="delSp modSp add mod">
        <pc:chgData name="Annabelle Coffman" userId="e31a647b-d616-441d-8a25-0240bf7689df" providerId="ADAL" clId="{65D294CA-9EF2-4046-B39D-07CE2EDA7474}" dt="2021-06-07T20:19:49.518" v="1564" actId="122"/>
        <pc:sldMkLst>
          <pc:docMk/>
          <pc:sldMk cId="95544330" sldId="286"/>
        </pc:sldMkLst>
        <pc:spChg chg="mod">
          <ac:chgData name="Annabelle Coffman" userId="e31a647b-d616-441d-8a25-0240bf7689df" providerId="ADAL" clId="{65D294CA-9EF2-4046-B39D-07CE2EDA7474}" dt="2021-06-07T20:19:49.518" v="1564" actId="122"/>
          <ac:spMkLst>
            <pc:docMk/>
            <pc:sldMk cId="95544330" sldId="286"/>
            <ac:spMk id="3" creationId="{11A23C68-01EC-40B8-A3DF-2A83C4C031B4}"/>
          </ac:spMkLst>
        </pc:spChg>
        <pc:spChg chg="del">
          <ac:chgData name="Annabelle Coffman" userId="e31a647b-d616-441d-8a25-0240bf7689df" providerId="ADAL" clId="{65D294CA-9EF2-4046-B39D-07CE2EDA7474}" dt="2021-06-07T20:19:43.667" v="1563" actId="478"/>
          <ac:spMkLst>
            <pc:docMk/>
            <pc:sldMk cId="95544330" sldId="286"/>
            <ac:spMk id="5" creationId="{B7DC94F1-3AB5-482A-92E7-26628BBBF3B6}"/>
          </ac:spMkLst>
        </pc:spChg>
      </pc:sldChg>
    </pc:docChg>
  </pc:docChgLst>
  <pc:docChgLst>
    <pc:chgData name="Mary Pierce" userId="1c242d09-b62c-4297-ba07-889e5765f865" providerId="ADAL" clId="{D63E4F96-81A5-4388-8792-DAD997C66FB0}"/>
    <pc:docChg chg="custSel modSld">
      <pc:chgData name="Mary Pierce" userId="1c242d09-b62c-4297-ba07-889e5765f865" providerId="ADAL" clId="{D63E4F96-81A5-4388-8792-DAD997C66FB0}" dt="2021-06-17T16:35:00.249" v="489" actId="33524"/>
      <pc:docMkLst>
        <pc:docMk/>
      </pc:docMkLst>
      <pc:sldChg chg="modSp mod">
        <pc:chgData name="Mary Pierce" userId="1c242d09-b62c-4297-ba07-889e5765f865" providerId="ADAL" clId="{D63E4F96-81A5-4388-8792-DAD997C66FB0}" dt="2021-06-17T16:35:00.249" v="489" actId="33524"/>
        <pc:sldMkLst>
          <pc:docMk/>
          <pc:sldMk cId="1673691020" sldId="261"/>
        </pc:sldMkLst>
        <pc:spChg chg="mod">
          <ac:chgData name="Mary Pierce" userId="1c242d09-b62c-4297-ba07-889e5765f865" providerId="ADAL" clId="{D63E4F96-81A5-4388-8792-DAD997C66FB0}" dt="2021-06-17T16:35:00.249" v="489" actId="33524"/>
          <ac:spMkLst>
            <pc:docMk/>
            <pc:sldMk cId="1673691020" sldId="261"/>
            <ac:spMk id="5" creationId="{466228AE-37F3-4BE0-89DB-88D4C49B6A0C}"/>
          </ac:spMkLst>
        </pc:spChg>
      </pc:sldChg>
      <pc:sldChg chg="modSp mod">
        <pc:chgData name="Mary Pierce" userId="1c242d09-b62c-4297-ba07-889e5765f865" providerId="ADAL" clId="{D63E4F96-81A5-4388-8792-DAD997C66FB0}" dt="2021-06-17T15:54:49.347" v="427" actId="20577"/>
        <pc:sldMkLst>
          <pc:docMk/>
          <pc:sldMk cId="348473045" sldId="270"/>
        </pc:sldMkLst>
        <pc:spChg chg="mod">
          <ac:chgData name="Mary Pierce" userId="1c242d09-b62c-4297-ba07-889e5765f865" providerId="ADAL" clId="{D63E4F96-81A5-4388-8792-DAD997C66FB0}" dt="2021-06-17T15:52:13.942" v="213" actId="20577"/>
          <ac:spMkLst>
            <pc:docMk/>
            <pc:sldMk cId="348473045" sldId="270"/>
            <ac:spMk id="4" creationId="{E31BE3C7-3643-4B0E-885C-D96DC155D595}"/>
          </ac:spMkLst>
        </pc:spChg>
        <pc:spChg chg="mod">
          <ac:chgData name="Mary Pierce" userId="1c242d09-b62c-4297-ba07-889e5765f865" providerId="ADAL" clId="{D63E4F96-81A5-4388-8792-DAD997C66FB0}" dt="2021-06-17T15:54:49.347" v="427" actId="20577"/>
          <ac:spMkLst>
            <pc:docMk/>
            <pc:sldMk cId="348473045" sldId="270"/>
            <ac:spMk id="5" creationId="{6B72F10A-F1D1-4241-80E1-2C9EDEEABE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4CB8FF-3289-44D4-A087-1A0F9430F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517D70-5134-4025-A6B5-56922FA41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4BE4A-B542-4A45-84D3-061BDBE5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DFD530-E6A8-433F-A912-56254594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A46286-8B7E-41B4-86DA-719C38DC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DB331-7C40-41A7-AE88-A4A2B496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4528F-3672-482F-93B4-3381FFA33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F4CD55-ADA8-4D4E-9399-56A058DE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4489BE-E9DF-4917-BFD7-FED84286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9F000C-5B6B-47DB-804B-05BAA332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C19559-6AD6-48DF-AE3C-B3E46CC6E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11B833-2169-4313-AADA-EC06CE61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420B8D-C760-450A-9BEA-68EFCB30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E4790A-D93C-45F0-A92D-B4D8FE49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7C8C5-A9D6-4EE0-A833-DE0EEABC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5E396-CD79-49C4-A596-D2949710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F4DBB-B714-4907-B36C-CF6E2138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491490-D9D6-4EC6-B043-E321E82C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C846F-9814-4A6D-80E1-A65BB60F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0CC7E-D605-423E-9AA8-99505F2A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3AD35-8FB4-405E-8CEA-00CD96CB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A7AEBF-514A-4F42-8CD6-BB96D8113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565F45-CCD0-4D5D-AAAC-5CD42E45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BB260-3002-46CF-A666-4056351C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DE6A1-DC64-4453-B3A5-E923E54F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135BF-6312-470C-821F-1399DF75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367D-B6BB-4406-8851-4ED2AC831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B127A8-F8FB-41EE-97C0-59B67708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D2CF43-F410-48B0-95A3-C2D154D5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292503-0145-4EF5-B085-65A1BCF4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E6AC01-BBE6-4260-910A-F53D41DA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7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098EC-2CED-4DA7-848A-9BAA3C1F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DFFDC-A02A-4387-BF00-53A82346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A2FC2-779F-4851-9F76-FDD274526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F81F74-5961-416F-9919-8A9F2CF61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2BD97A-72B9-405B-98CB-53EA5CD02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B6BE97-20E2-4A5A-9CCA-F48CFA6F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AC7FD2-DF5C-4142-BEB3-291F364E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D6886E-832C-46C7-BC15-05FC5571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DC7B3-F57F-4053-A088-A63F0EC9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659673-65C5-4AD3-BF3C-A6016C2B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4E9602-3206-4028-9167-2D55829E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9C6854-73A4-4922-81D9-D49FE6AD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AEB229-1ABE-4899-84C3-011A7921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FB7B92-92BC-440F-B7FF-F814A14A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1CD853-913A-4565-8632-91784F28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C66FE-A4AE-4CA7-978E-CE4CBCD1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44527-1E9F-42F7-8567-692A3284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03AA9D-566B-493E-91A9-4772722DB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4F97F0-BF84-4985-8DFE-A6F47810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847713-B7C7-4027-837A-C4E3E3AF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D2313F-6B58-4189-B2AE-B8FDCBD4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B8518-9AFA-4262-BAD2-6FF8E8A0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E08069-5C23-4A32-82BA-DD532AA7A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DFD3DC-2C25-487D-8D10-6AA175152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04E5F-51A7-4B53-A905-6673CA17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3419E3-45FB-4B02-8A61-9B0B0644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E77F4-D3A1-4C57-9530-28F916AD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4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049385-EB5C-4B53-B121-14E5A92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6C18B9-54E6-437B-A26E-668A3D3C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328F12-A341-4930-A83D-8AFC86C3C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4A1D-50A5-45AF-8D15-D619E5917B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9B632-6775-4BF8-B48F-5FD9E4505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92D32-6405-4E8D-89A4-21CBD5385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4EF4-86DF-46DF-9CD2-53EA1F820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altrics.com/blog/confronting-mental-healt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altrics.com/blog/confronting-mental-healt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directionsforlife.com/" TargetMode="External"/><Relationship Id="rId2" Type="http://schemas.openxmlformats.org/officeDocument/2006/relationships/hyperlink" Target="https://richlandmentalhealth.com/service-provider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indbodyalign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rc.org/" TargetMode="External"/><Relationship Id="rId2" Type="http://schemas.openxmlformats.org/officeDocument/2006/relationships/hyperlink" Target="mailto:families@namirc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e1ru1SBaa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1FD350-F6A5-4E33-90C1-B24C576AA907}"/>
              </a:ext>
            </a:extLst>
          </p:cNvPr>
          <p:cNvSpPr txBox="1"/>
          <p:nvPr/>
        </p:nvSpPr>
        <p:spPr>
          <a:xfrm>
            <a:off x="1049215" y="3338219"/>
            <a:ext cx="10093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Mary Kay Pierce, BSN, </a:t>
            </a:r>
          </a:p>
          <a:p>
            <a:pPr algn="ctr"/>
            <a:r>
              <a:rPr lang="en-US" sz="3600" i="1" dirty="0"/>
              <a:t>Executive Director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Annabelle Coffman, BA, Psych</a:t>
            </a:r>
          </a:p>
          <a:p>
            <a:pPr algn="ctr"/>
            <a:r>
              <a:rPr lang="en-US" sz="3600" i="1" dirty="0"/>
              <a:t>Associate Director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03C614-0E87-4C50-803D-92E7EF7D4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08" y="203137"/>
            <a:ext cx="4477784" cy="26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6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2B9F5-39BB-4FC2-813D-69B86E95AFCE}"/>
              </a:ext>
            </a:extLst>
          </p:cNvPr>
          <p:cNvSpPr txBox="1"/>
          <p:nvPr/>
        </p:nvSpPr>
        <p:spPr>
          <a:xfrm>
            <a:off x="1201479" y="411608"/>
            <a:ext cx="1009357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Advocacy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6228AE-37F3-4BE0-89DB-88D4C49B6A0C}"/>
              </a:ext>
            </a:extLst>
          </p:cNvPr>
          <p:cNvSpPr txBox="1"/>
          <p:nvPr/>
        </p:nvSpPr>
        <p:spPr>
          <a:xfrm>
            <a:off x="1201479" y="1839433"/>
            <a:ext cx="10093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Local, State &amp; National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Mental Health Court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Ohio Health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Suicide Prevention Coalition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Assisted Outpatient Treatment (AOT)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Phone calls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369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2B9F5-39BB-4FC2-813D-69B86E95AFCE}"/>
              </a:ext>
            </a:extLst>
          </p:cNvPr>
          <p:cNvSpPr txBox="1"/>
          <p:nvPr/>
        </p:nvSpPr>
        <p:spPr>
          <a:xfrm>
            <a:off x="1201479" y="411608"/>
            <a:ext cx="1009357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6228AE-37F3-4BE0-89DB-88D4C49B6A0C}"/>
              </a:ext>
            </a:extLst>
          </p:cNvPr>
          <p:cNvSpPr txBox="1"/>
          <p:nvPr/>
        </p:nvSpPr>
        <p:spPr>
          <a:xfrm>
            <a:off x="1201479" y="1839433"/>
            <a:ext cx="10093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NAMI on Campus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Connections Peer Support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Family Support Group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All-encompassing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671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1C7E39B-B24E-4D8F-BEC8-64214541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91"/>
          <a:stretch/>
        </p:blipFill>
        <p:spPr>
          <a:xfrm>
            <a:off x="1183641" y="-52371"/>
            <a:ext cx="9824718" cy="69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4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6964E9A-312A-499A-BA65-73DAB2D6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2"/>
          <a:stretch/>
        </p:blipFill>
        <p:spPr>
          <a:xfrm>
            <a:off x="352654" y="104172"/>
            <a:ext cx="11486692" cy="67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0C208-4032-4CDE-8D93-BFF1339A7456}"/>
              </a:ext>
            </a:extLst>
          </p:cNvPr>
          <p:cNvSpPr txBox="1"/>
          <p:nvPr/>
        </p:nvSpPr>
        <p:spPr>
          <a:xfrm>
            <a:off x="763929" y="405114"/>
            <a:ext cx="10787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benton-sans"/>
              </a:rPr>
              <a:t>“At the end of March and in early April, our nonprofit organization, Mind Share Partners, conducted a </a:t>
            </a:r>
            <a:r>
              <a:rPr lang="en-US" sz="2400" b="0" i="1" u="none" strike="noStrike" dirty="0">
                <a:solidFill>
                  <a:srgbClr val="00B4EF"/>
                </a:solidFill>
                <a:effectLst/>
                <a:latin typeface="benton-sans"/>
                <a:hlinkClick r:id="rId2"/>
              </a:rPr>
              <a:t>study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benton-sans"/>
              </a:rPr>
              <a:t> of global employees in partnership with Qualtrics and SAP. We found that the mental health of almost 42% of respondents had declined since the outbreak began. Given all that’s happened between then and now, we can only imagine that the figure has increased.”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benton-sans"/>
              </a:rPr>
              <a:t>(Mind Share Partners, 2020)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184513-A5A6-4DC0-B097-981102C6E9E7}"/>
              </a:ext>
            </a:extLst>
          </p:cNvPr>
          <p:cNvSpPr txBox="1"/>
          <p:nvPr/>
        </p:nvSpPr>
        <p:spPr>
          <a:xfrm>
            <a:off x="958410" y="5486400"/>
            <a:ext cx="10398642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What can Employers do to help support mental health?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C28863-F909-4971-8FDE-884BAEFB4A9C}"/>
              </a:ext>
            </a:extLst>
          </p:cNvPr>
          <p:cNvSpPr txBox="1"/>
          <p:nvPr/>
        </p:nvSpPr>
        <p:spPr>
          <a:xfrm>
            <a:off x="763929" y="3211033"/>
            <a:ext cx="10787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the U.S., 200 million workdays are lost due to mental health conditions (16.8 billion in employee productivity) and yet, almost 60% of employees have never spoken about their mental health status. </a:t>
            </a:r>
            <a:r>
              <a:rPr lang="en-US" i="1" dirty="0"/>
              <a:t>(Harvard Business Review, Nov. 2019)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7603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0C208-4032-4CDE-8D93-BFF1339A7456}"/>
              </a:ext>
            </a:extLst>
          </p:cNvPr>
          <p:cNvSpPr txBox="1"/>
          <p:nvPr/>
        </p:nvSpPr>
        <p:spPr>
          <a:xfrm>
            <a:off x="702197" y="1410355"/>
            <a:ext cx="1078760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i="1" dirty="0">
                <a:hlinkClick r:id="rId2"/>
              </a:rPr>
              <a:t>https://www.qualtrics.com/blog/confronting-mental-health/</a:t>
            </a:r>
            <a:endParaRPr lang="en-US" sz="2400" i="1" dirty="0">
              <a:solidFill>
                <a:srgbClr val="000000"/>
              </a:solidFill>
              <a:latin typeface="benton-sans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rgbClr val="000000"/>
                </a:solidFill>
                <a:latin typeface="benton-sans"/>
              </a:rPr>
              <a:t>Communication (Top-Down Process)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4000" i="1" dirty="0">
                <a:solidFill>
                  <a:srgbClr val="000000"/>
                </a:solidFill>
                <a:latin typeface="benton-sans"/>
              </a:rPr>
              <a:t>Transparency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4000" i="1" dirty="0">
                <a:solidFill>
                  <a:srgbClr val="000000"/>
                </a:solidFill>
                <a:latin typeface="benton-sans"/>
              </a:rPr>
              <a:t>Scheduled check-ins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4000" i="1" dirty="0">
                <a:solidFill>
                  <a:srgbClr val="000000"/>
                </a:solidFill>
                <a:latin typeface="benton-sans"/>
              </a:rPr>
              <a:t>Clear Expectations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4000" i="1" dirty="0">
                <a:solidFill>
                  <a:srgbClr val="000000"/>
                </a:solidFill>
                <a:latin typeface="benton-sans"/>
              </a:rPr>
              <a:t>Providing Resources</a:t>
            </a:r>
          </a:p>
          <a:p>
            <a:pPr marL="342900" indent="-342900" algn="ctr">
              <a:buFontTx/>
              <a:buChar char="-"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184513-A5A6-4DC0-B097-981102C6E9E7}"/>
              </a:ext>
            </a:extLst>
          </p:cNvPr>
          <p:cNvSpPr txBox="1"/>
          <p:nvPr/>
        </p:nvSpPr>
        <p:spPr>
          <a:xfrm>
            <a:off x="702197" y="430584"/>
            <a:ext cx="10398642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What can Employers do to help support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134124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0C208-4032-4CDE-8D93-BFF1339A7456}"/>
              </a:ext>
            </a:extLst>
          </p:cNvPr>
          <p:cNvSpPr txBox="1"/>
          <p:nvPr/>
        </p:nvSpPr>
        <p:spPr>
          <a:xfrm>
            <a:off x="702197" y="1054468"/>
            <a:ext cx="10787605" cy="507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srgbClr val="000000"/>
              </a:solidFill>
              <a:latin typeface="benton-sans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rgbClr val="000000"/>
                </a:solidFill>
                <a:latin typeface="benton-sans"/>
              </a:rPr>
              <a:t>Model Healthy Behaviors </a:t>
            </a:r>
          </a:p>
          <a:p>
            <a:pPr algn="ctr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benton-sans"/>
              </a:rPr>
              <a:t>- Self-care</a:t>
            </a:r>
          </a:p>
          <a:p>
            <a:pPr algn="ctr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benton-sans"/>
              </a:rPr>
              <a:t>- Being vulnerable and honest about your own mental health</a:t>
            </a:r>
          </a:p>
          <a:p>
            <a:pPr algn="ctr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benton-sans"/>
              </a:rPr>
              <a:t>- Share how you prioritize YOUR mental health</a:t>
            </a:r>
            <a:endParaRPr lang="en-US" sz="2400" i="1" dirty="0">
              <a:solidFill>
                <a:srgbClr val="000000"/>
              </a:solidFill>
              <a:latin typeface="benton-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184513-A5A6-4DC0-B097-981102C6E9E7}"/>
              </a:ext>
            </a:extLst>
          </p:cNvPr>
          <p:cNvSpPr txBox="1"/>
          <p:nvPr/>
        </p:nvSpPr>
        <p:spPr>
          <a:xfrm>
            <a:off x="702197" y="430584"/>
            <a:ext cx="10398642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What can Employers do to help support mental health Cont.</a:t>
            </a:r>
          </a:p>
        </p:txBody>
      </p:sp>
    </p:spTree>
    <p:extLst>
      <p:ext uri="{BB962C8B-B14F-4D97-AF65-F5344CB8AC3E}">
        <p14:creationId xmlns:p14="http://schemas.microsoft.com/office/powerpoint/2010/main" val="344425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0C208-4032-4CDE-8D93-BFF1339A7456}"/>
              </a:ext>
            </a:extLst>
          </p:cNvPr>
          <p:cNvSpPr txBox="1"/>
          <p:nvPr/>
        </p:nvSpPr>
        <p:spPr>
          <a:xfrm>
            <a:off x="0" y="430584"/>
            <a:ext cx="12192000" cy="668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srgbClr val="000000"/>
              </a:solidFill>
              <a:latin typeface="benton-sans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rgbClr val="000000"/>
                </a:solidFill>
                <a:latin typeface="benton-sans"/>
              </a:rPr>
              <a:t>Create a supportive culture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0000"/>
                </a:solidFill>
                <a:latin typeface="benton-sans"/>
              </a:rPr>
              <a:t>Supportive, stigma-free language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0000"/>
                </a:solidFill>
                <a:latin typeface="benton-sans"/>
              </a:rPr>
              <a:t>Including mental health check-ins during meetings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0000"/>
                </a:solidFill>
                <a:latin typeface="benton-sans"/>
              </a:rPr>
              <a:t>Mental Health Days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0000"/>
                </a:solidFill>
                <a:latin typeface="benton-sans"/>
              </a:rPr>
              <a:t>Resources in Break Room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0000"/>
                </a:solidFill>
                <a:latin typeface="benton-sans"/>
              </a:rPr>
              <a:t>Appreciation and Awards</a:t>
            </a:r>
          </a:p>
          <a:p>
            <a:pPr marL="342900" indent="-342900" algn="ctr">
              <a:buFontTx/>
              <a:buChar char="-"/>
            </a:pPr>
            <a:r>
              <a:rPr lang="en-US" sz="3600" i="1" dirty="0">
                <a:solidFill>
                  <a:srgbClr val="000000"/>
                </a:solidFill>
                <a:latin typeface="benton-sans"/>
              </a:rPr>
              <a:t>Educate mangers on how to name, normalize and navigate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endParaRPr lang="en-US" sz="2400" i="1" dirty="0">
              <a:solidFill>
                <a:srgbClr val="000000"/>
              </a:solidFill>
              <a:latin typeface="benton-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184513-A5A6-4DC0-B097-981102C6E9E7}"/>
              </a:ext>
            </a:extLst>
          </p:cNvPr>
          <p:cNvSpPr txBox="1"/>
          <p:nvPr/>
        </p:nvSpPr>
        <p:spPr>
          <a:xfrm>
            <a:off x="702197" y="430584"/>
            <a:ext cx="10398642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What can Employers do to help support mental health Cont.?</a:t>
            </a:r>
          </a:p>
        </p:txBody>
      </p:sp>
    </p:spTree>
    <p:extLst>
      <p:ext uri="{BB962C8B-B14F-4D97-AF65-F5344CB8AC3E}">
        <p14:creationId xmlns:p14="http://schemas.microsoft.com/office/powerpoint/2010/main" val="359817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2B9F5-39BB-4FC2-813D-69B86E95AFCE}"/>
              </a:ext>
            </a:extLst>
          </p:cNvPr>
          <p:cNvSpPr txBox="1"/>
          <p:nvPr/>
        </p:nvSpPr>
        <p:spPr>
          <a:xfrm>
            <a:off x="1049215" y="560464"/>
            <a:ext cx="1009357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Local Mental Health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6228AE-37F3-4BE0-89DB-88D4C49B6A0C}"/>
              </a:ext>
            </a:extLst>
          </p:cNvPr>
          <p:cNvSpPr txBox="1"/>
          <p:nvPr/>
        </p:nvSpPr>
        <p:spPr>
          <a:xfrm>
            <a:off x="1049215" y="1967024"/>
            <a:ext cx="100935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Providers: Knowitb4uneedit Campaign </a:t>
            </a:r>
          </a:p>
          <a:p>
            <a:pPr algn="ctr"/>
            <a:r>
              <a:rPr lang="en-US" sz="3600" dirty="0">
                <a:hlinkClick r:id="rId2"/>
              </a:rPr>
              <a:t>https://richlandmentalhealth.com/service-providers/</a:t>
            </a:r>
            <a:endParaRPr lang="en-US" sz="3600" dirty="0"/>
          </a:p>
          <a:p>
            <a:pPr algn="ctr"/>
            <a:endParaRPr lang="en-U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/>
              <a:t>Self-Care</a:t>
            </a:r>
          </a:p>
          <a:p>
            <a:pPr marL="571500" indent="-571500" algn="ctr">
              <a:buFontTx/>
              <a:buChar char="-"/>
            </a:pPr>
            <a:r>
              <a:rPr lang="en-US" sz="3600" dirty="0">
                <a:hlinkClick r:id="rId3"/>
              </a:rPr>
              <a:t>https://www.newdirectionsforlife.com/</a:t>
            </a:r>
            <a:endParaRPr lang="en-US" sz="3600" dirty="0"/>
          </a:p>
          <a:p>
            <a:pPr marL="571500" indent="-571500" algn="ctr">
              <a:buFontTx/>
              <a:buChar char="-"/>
            </a:pPr>
            <a:r>
              <a:rPr lang="en-US" sz="3600" dirty="0">
                <a:hlinkClick r:id="rId4"/>
              </a:rPr>
              <a:t>https://mindbodyalign.com/</a:t>
            </a:r>
            <a:endParaRPr lang="en-US" sz="3600" dirty="0"/>
          </a:p>
          <a:p>
            <a:pPr marL="571500" indent="-571500" algn="ctr">
              <a:buFontTx/>
              <a:buChar char="-"/>
            </a:pPr>
            <a:endParaRPr lang="en-US" sz="3600" dirty="0"/>
          </a:p>
          <a:p>
            <a:pPr marL="571500" indent="-571500" algn="ctr">
              <a:buFontTx/>
              <a:buChar char="-"/>
            </a:pPr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020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651BE9-CFD8-4567-A47E-99B22375FA5B}"/>
              </a:ext>
            </a:extLst>
          </p:cNvPr>
          <p:cNvSpPr txBox="1"/>
          <p:nvPr/>
        </p:nvSpPr>
        <p:spPr>
          <a:xfrm>
            <a:off x="1210339" y="212651"/>
            <a:ext cx="9771321" cy="129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A23C68-01EC-40B8-A3DF-2A83C4C031B4}"/>
              </a:ext>
            </a:extLst>
          </p:cNvPr>
          <p:cNvSpPr txBox="1"/>
          <p:nvPr/>
        </p:nvSpPr>
        <p:spPr>
          <a:xfrm>
            <a:off x="1041991" y="1052623"/>
            <a:ext cx="101647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/>
              <a:t>Contact info!</a:t>
            </a:r>
          </a:p>
          <a:p>
            <a:pPr algn="ctr"/>
            <a:endParaRPr lang="en-US" sz="3600" dirty="0"/>
          </a:p>
          <a:p>
            <a:pPr marL="342900" indent="-342900" algn="ctr">
              <a:buFontTx/>
              <a:buChar char="-"/>
            </a:pPr>
            <a:r>
              <a:rPr lang="en-US" sz="3600" dirty="0"/>
              <a:t>Phone: 419-522-6264</a:t>
            </a:r>
          </a:p>
          <a:p>
            <a:pPr marL="342900" indent="-342900" algn="ctr">
              <a:buFontTx/>
              <a:buChar char="-"/>
            </a:pPr>
            <a:r>
              <a:rPr lang="en-US" sz="3600" dirty="0"/>
              <a:t>Email: </a:t>
            </a:r>
            <a:r>
              <a:rPr lang="en-US" sz="3600" dirty="0">
                <a:hlinkClick r:id="rId2"/>
              </a:rPr>
              <a:t>families@namirc.org</a:t>
            </a:r>
            <a:endParaRPr lang="en-US" sz="3600" dirty="0"/>
          </a:p>
          <a:p>
            <a:pPr marL="342900" indent="-342900" algn="ctr">
              <a:buFontTx/>
              <a:buChar char="-"/>
            </a:pPr>
            <a:r>
              <a:rPr lang="en-US" sz="3600" dirty="0"/>
              <a:t>Website: </a:t>
            </a:r>
            <a:r>
              <a:rPr lang="en-US" sz="3600" dirty="0">
                <a:hlinkClick r:id="rId3"/>
              </a:rPr>
              <a:t>www.namirc.org</a:t>
            </a:r>
            <a:endParaRPr lang="en-US" sz="3600" dirty="0"/>
          </a:p>
          <a:p>
            <a:pPr marL="342900" indent="-342900" algn="ctr">
              <a:buFontTx/>
              <a:buChar char="-"/>
            </a:pPr>
            <a:r>
              <a:rPr lang="en-US" sz="3600" dirty="0"/>
              <a:t>Fb: @namirichlandcounty</a:t>
            </a:r>
          </a:p>
          <a:p>
            <a:pPr marL="342900" indent="-342900" algn="ctr">
              <a:buFontTx/>
              <a:buChar char="-"/>
            </a:pPr>
            <a:r>
              <a:rPr lang="en-US" sz="3600" dirty="0"/>
              <a:t>Insta: @namioncampus419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4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1FD350-F6A5-4E33-90C1-B24C576AA907}"/>
              </a:ext>
            </a:extLst>
          </p:cNvPr>
          <p:cNvSpPr txBox="1"/>
          <p:nvPr/>
        </p:nvSpPr>
        <p:spPr>
          <a:xfrm>
            <a:off x="1049214" y="3136605"/>
            <a:ext cx="10093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Mission Statement: </a:t>
            </a:r>
            <a:r>
              <a:rPr lang="en-US" sz="3600" b="0" i="1" dirty="0">
                <a:effectLst/>
                <a:latin typeface="adobe-garamond-pro"/>
              </a:rPr>
              <a:t>To improve the quality of life, ensure dignity and respect for persons with mental illness and to support their families.</a:t>
            </a:r>
            <a:endParaRPr lang="en-US" sz="3600" i="1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03C614-0E87-4C50-803D-92E7EF7D4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80" y="213769"/>
            <a:ext cx="3754039" cy="22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4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BC0B81F-E494-49BB-AC9B-8513D77A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1" y="0"/>
            <a:ext cx="752167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02A449-6ACD-44C7-A706-F6DC313C5C89}"/>
              </a:ext>
            </a:extLst>
          </p:cNvPr>
          <p:cNvSpPr txBox="1"/>
          <p:nvPr/>
        </p:nvSpPr>
        <p:spPr>
          <a:xfrm>
            <a:off x="10000526" y="6250329"/>
            <a:ext cx="2453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*stats from nami.org</a:t>
            </a:r>
          </a:p>
        </p:txBody>
      </p:sp>
    </p:spTree>
    <p:extLst>
      <p:ext uri="{BB962C8B-B14F-4D97-AF65-F5344CB8AC3E}">
        <p14:creationId xmlns:p14="http://schemas.microsoft.com/office/powerpoint/2010/main" val="118034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D4B6F339-CD26-4297-A806-96B109546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5" y="23337"/>
            <a:ext cx="6115904" cy="6834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BABAB5-5466-488F-87CB-EEF4D9C43AAE}"/>
              </a:ext>
            </a:extLst>
          </p:cNvPr>
          <p:cNvSpPr txBox="1"/>
          <p:nvPr/>
        </p:nvSpPr>
        <p:spPr>
          <a:xfrm>
            <a:off x="7038753" y="1099594"/>
            <a:ext cx="4976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 of the 10 leading causes of disability worldwide are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Depression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Schizophrenia</a:t>
            </a:r>
          </a:p>
          <a:p>
            <a:pPr marL="285750" indent="-285750" algn="ctr">
              <a:buFontTx/>
              <a:buChar char="-"/>
            </a:pPr>
            <a:r>
              <a:rPr lang="en-US" sz="2400" dirty="0"/>
              <a:t>Bipolar Disorder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3EE014-C84C-4499-9EF8-5A160178A4C2}"/>
              </a:ext>
            </a:extLst>
          </p:cNvPr>
          <p:cNvSpPr txBox="1"/>
          <p:nvPr/>
        </p:nvSpPr>
        <p:spPr>
          <a:xfrm>
            <a:off x="8762034" y="6250329"/>
            <a:ext cx="2453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*stats from nami.org</a:t>
            </a:r>
          </a:p>
        </p:txBody>
      </p:sp>
    </p:spTree>
    <p:extLst>
      <p:ext uri="{BB962C8B-B14F-4D97-AF65-F5344CB8AC3E}">
        <p14:creationId xmlns:p14="http://schemas.microsoft.com/office/powerpoint/2010/main" val="65107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xmlns="" id="{D95A7144-7C6B-4596-901B-F2ED36309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6" y="0"/>
            <a:ext cx="8827708" cy="6827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36C745-D0AC-441B-BA48-DFE4D91D4C32}"/>
              </a:ext>
            </a:extLst>
          </p:cNvPr>
          <p:cNvSpPr txBox="1"/>
          <p:nvPr/>
        </p:nvSpPr>
        <p:spPr>
          <a:xfrm>
            <a:off x="10137714" y="6100532"/>
            <a:ext cx="245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*stats from </a:t>
            </a:r>
          </a:p>
          <a:p>
            <a:pPr algn="ctr"/>
            <a:r>
              <a:rPr lang="en-US" sz="1600" i="1" dirty="0"/>
              <a:t>nami.org</a:t>
            </a:r>
          </a:p>
        </p:txBody>
      </p:sp>
    </p:spTree>
    <p:extLst>
      <p:ext uri="{BB962C8B-B14F-4D97-AF65-F5344CB8AC3E}">
        <p14:creationId xmlns:p14="http://schemas.microsoft.com/office/powerpoint/2010/main" val="406564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5C15571-8709-4ED6-9F79-403546916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8" y="0"/>
            <a:ext cx="10131404" cy="5314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F96C68-48A8-43C1-B86C-26354AD29E39}"/>
              </a:ext>
            </a:extLst>
          </p:cNvPr>
          <p:cNvSpPr txBox="1"/>
          <p:nvPr/>
        </p:nvSpPr>
        <p:spPr>
          <a:xfrm>
            <a:off x="3063793" y="5580189"/>
            <a:ext cx="667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196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CD4F04-02AC-47E2-9C8E-6E734E2935B2}"/>
              </a:ext>
            </a:extLst>
          </p:cNvPr>
          <p:cNvSpPr txBox="1"/>
          <p:nvPr/>
        </p:nvSpPr>
        <p:spPr>
          <a:xfrm>
            <a:off x="287079" y="148856"/>
            <a:ext cx="542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Cancer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167744-03A8-4CC3-8063-1B2199FB43E6}"/>
              </a:ext>
            </a:extLst>
          </p:cNvPr>
          <p:cNvSpPr txBox="1"/>
          <p:nvPr/>
        </p:nvSpPr>
        <p:spPr>
          <a:xfrm>
            <a:off x="6329918" y="149593"/>
            <a:ext cx="542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Mental Illness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1BE3C7-3643-4B0E-885C-D96DC155D595}"/>
              </a:ext>
            </a:extLst>
          </p:cNvPr>
          <p:cNvSpPr txBox="1"/>
          <p:nvPr/>
        </p:nvSpPr>
        <p:spPr>
          <a:xfrm>
            <a:off x="180753" y="967563"/>
            <a:ext cx="5528931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Fundraisers</a:t>
            </a:r>
          </a:p>
          <a:p>
            <a:r>
              <a:rPr lang="en-US" dirty="0"/>
              <a:t>Reach Out</a:t>
            </a:r>
          </a:p>
          <a:p>
            <a:r>
              <a:rPr lang="en-US" dirty="0"/>
              <a:t>Encourage</a:t>
            </a:r>
          </a:p>
          <a:p>
            <a:r>
              <a:rPr lang="en-US" dirty="0"/>
              <a:t>Make Food</a:t>
            </a:r>
          </a:p>
          <a:p>
            <a:r>
              <a:rPr lang="en-US" dirty="0"/>
              <a:t>Childcare</a:t>
            </a:r>
          </a:p>
          <a:p>
            <a:r>
              <a:rPr lang="en-US" dirty="0"/>
              <a:t>Meal </a:t>
            </a:r>
            <a:r>
              <a:rPr lang="en-US" dirty="0" err="1"/>
              <a:t>Delivey</a:t>
            </a:r>
            <a:endParaRPr lang="en-US" dirty="0"/>
          </a:p>
          <a:p>
            <a:r>
              <a:rPr lang="en-US" dirty="0"/>
              <a:t>Pray for them</a:t>
            </a:r>
          </a:p>
          <a:p>
            <a:r>
              <a:rPr lang="en-US" dirty="0"/>
              <a:t>Support</a:t>
            </a:r>
          </a:p>
          <a:p>
            <a:r>
              <a:rPr lang="en-US" dirty="0"/>
              <a:t>Purchase a Pet</a:t>
            </a:r>
          </a:p>
          <a:p>
            <a:r>
              <a:rPr lang="en-US" dirty="0"/>
              <a:t>Drive to Appointments</a:t>
            </a:r>
          </a:p>
          <a:p>
            <a:r>
              <a:rPr lang="en-US" dirty="0"/>
              <a:t>Scared</a:t>
            </a:r>
          </a:p>
          <a:p>
            <a:r>
              <a:rPr lang="en-US" dirty="0"/>
              <a:t>Terminal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Chemo</a:t>
            </a:r>
          </a:p>
          <a:p>
            <a:r>
              <a:rPr lang="en-US" dirty="0"/>
              <a:t>Shocked</a:t>
            </a:r>
          </a:p>
          <a:p>
            <a:r>
              <a:rPr lang="en-US" dirty="0"/>
              <a:t>Self-Esteem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Fear</a:t>
            </a:r>
          </a:p>
          <a:p>
            <a:r>
              <a:rPr lang="en-US" dirty="0"/>
              <a:t>Hair Loss</a:t>
            </a:r>
          </a:p>
          <a:p>
            <a:r>
              <a:rPr lang="en-US" dirty="0"/>
              <a:t>Pink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72F10A-F1D1-4241-80E1-2C9EDEEABE9B}"/>
              </a:ext>
            </a:extLst>
          </p:cNvPr>
          <p:cNvSpPr txBox="1"/>
          <p:nvPr/>
        </p:nvSpPr>
        <p:spPr>
          <a:xfrm>
            <a:off x="6096000" y="959738"/>
            <a:ext cx="552893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Shys</a:t>
            </a:r>
            <a:r>
              <a:rPr lang="en-US" dirty="0"/>
              <a:t> Away</a:t>
            </a:r>
          </a:p>
          <a:p>
            <a:r>
              <a:rPr lang="en-US" dirty="0"/>
              <a:t>Ignore</a:t>
            </a:r>
          </a:p>
          <a:p>
            <a:r>
              <a:rPr lang="en-US" dirty="0"/>
              <a:t>Unnecessary Blame</a:t>
            </a:r>
          </a:p>
          <a:p>
            <a:r>
              <a:rPr lang="en-US" dirty="0"/>
              <a:t>Tip Toe Around</a:t>
            </a:r>
          </a:p>
          <a:p>
            <a:r>
              <a:rPr lang="en-US" dirty="0"/>
              <a:t>Withdrawal</a:t>
            </a:r>
          </a:p>
          <a:p>
            <a:r>
              <a:rPr lang="en-US" dirty="0"/>
              <a:t>Scared, Afraid</a:t>
            </a:r>
          </a:p>
          <a:p>
            <a:r>
              <a:rPr lang="en-US" dirty="0"/>
              <a:t>Misdiagnose</a:t>
            </a:r>
          </a:p>
          <a:p>
            <a:r>
              <a:rPr lang="en-US" dirty="0"/>
              <a:t>Just snap out of it</a:t>
            </a:r>
          </a:p>
          <a:p>
            <a:r>
              <a:rPr lang="en-US" dirty="0"/>
              <a:t>Refrain from talking</a:t>
            </a:r>
          </a:p>
          <a:p>
            <a:r>
              <a:rPr lang="en-US" dirty="0"/>
              <a:t>Denial</a:t>
            </a:r>
          </a:p>
          <a:p>
            <a:r>
              <a:rPr lang="en-US" dirty="0"/>
              <a:t>Get over it</a:t>
            </a:r>
          </a:p>
          <a:p>
            <a:r>
              <a:rPr lang="en-US" dirty="0"/>
              <a:t>Judge</a:t>
            </a:r>
          </a:p>
          <a:p>
            <a:r>
              <a:rPr lang="en-US" dirty="0"/>
              <a:t>Pretending for attention</a:t>
            </a:r>
          </a:p>
          <a:p>
            <a:r>
              <a:rPr lang="en-US" dirty="0"/>
              <a:t>“things could be worse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2B9F5-39BB-4FC2-813D-69B86E95AFCE}"/>
              </a:ext>
            </a:extLst>
          </p:cNvPr>
          <p:cNvSpPr txBox="1"/>
          <p:nvPr/>
        </p:nvSpPr>
        <p:spPr>
          <a:xfrm>
            <a:off x="1187616" y="2782669"/>
            <a:ext cx="1009357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NAMI and what do we do?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03C614-0E87-4C50-803D-92E7EF7D4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80" y="213769"/>
            <a:ext cx="3754039" cy="220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6228AE-37F3-4BE0-89DB-88D4C49B6A0C}"/>
              </a:ext>
            </a:extLst>
          </p:cNvPr>
          <p:cNvSpPr txBox="1"/>
          <p:nvPr/>
        </p:nvSpPr>
        <p:spPr>
          <a:xfrm>
            <a:off x="1201479" y="3934047"/>
            <a:ext cx="10093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Education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Advocacy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29064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2B9F5-39BB-4FC2-813D-69B86E95AFCE}"/>
              </a:ext>
            </a:extLst>
          </p:cNvPr>
          <p:cNvSpPr txBox="1"/>
          <p:nvPr/>
        </p:nvSpPr>
        <p:spPr>
          <a:xfrm>
            <a:off x="1201479" y="411608"/>
            <a:ext cx="1009357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6228AE-37F3-4BE0-89DB-88D4C49B6A0C}"/>
              </a:ext>
            </a:extLst>
          </p:cNvPr>
          <p:cNvSpPr txBox="1"/>
          <p:nvPr/>
        </p:nvSpPr>
        <p:spPr>
          <a:xfrm>
            <a:off x="1201479" y="1839433"/>
            <a:ext cx="10093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hlinkClick r:id="rId2"/>
              </a:rPr>
              <a:t>Family-to-Family Class</a:t>
            </a:r>
            <a:endParaRPr lang="en-US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Family and Friends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Ending the Silence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Crisis Intervention Team (CIT) training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361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FB591B17CE14AA2290FD5516828F7" ma:contentTypeVersion="10" ma:contentTypeDescription="Create a new document." ma:contentTypeScope="" ma:versionID="15cd1b1c947e5739a80ee09bd872e5e7">
  <xsd:schema xmlns:xsd="http://www.w3.org/2001/XMLSchema" xmlns:xs="http://www.w3.org/2001/XMLSchema" xmlns:p="http://schemas.microsoft.com/office/2006/metadata/properties" xmlns:ns2="be3005c1-94e2-4d8e-98ec-89b598178be8" targetNamespace="http://schemas.microsoft.com/office/2006/metadata/properties" ma:root="true" ma:fieldsID="db5aec52d87d32a982ee6c5f4f839805" ns2:_="">
    <xsd:import namespace="be3005c1-94e2-4d8e-98ec-89b598178b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05c1-94e2-4d8e-98ec-89b598178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03512-E9BA-449C-9328-A83FF8A77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005c1-94e2-4d8e-98ec-89b598178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6C6FE3-A688-44E8-881A-7F57AFAE3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24F2E7-021E-494B-A2E3-A72117FF02AC}">
  <ds:schemaRefs>
    <ds:schemaRef ds:uri="be3005c1-94e2-4d8e-98ec-89b598178be8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423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adobe-garamond-pro</vt:lpstr>
      <vt:lpstr>Arial</vt:lpstr>
      <vt:lpstr>benton-sans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Annabelle Coffman</dc:creator>
  <cp:lastModifiedBy>Dana Yeager</cp:lastModifiedBy>
  <cp:revision>5</cp:revision>
  <dcterms:created xsi:type="dcterms:W3CDTF">2021-06-07T17:25:51Z</dcterms:created>
  <dcterms:modified xsi:type="dcterms:W3CDTF">2021-06-29T12:32:13Z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0x010100A35FB591B17CE14AA2290FD5516828F7</vt:lpwstr>
  </property>
</Properties>
</file>